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82" r:id="rId6"/>
    <p:sldId id="283" r:id="rId7"/>
    <p:sldId id="285" r:id="rId8"/>
    <p:sldId id="286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89B1-2CEC-41E3-B703-1F6B671DD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ED274-46AF-4EC2-A42C-9DBFF7C0E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9CEC2-B8B2-43E1-B4B0-5289E4BF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A0738-C387-4F48-97A4-F7400F6E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8F0F5-6F45-41F4-8A3E-0F98C7011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101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6C6C-D7F2-4503-9571-6DA42FAE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7E053-B496-47B2-89D3-1A4E2E964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5A337-0084-4532-89D4-E17CD98B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ACE14-74D5-45AE-A877-233F84DD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85F7-E442-43D1-9472-9DE37E95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38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945DB-00F1-46F1-809D-B935DD6DF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4AC7F-08F6-4D04-80DE-6FFD8072C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2E642-7D65-4FE4-9D99-B6C8107D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084EE-A825-44D7-AE34-B842EFE9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BFA5A-DA8B-41A0-8C66-61034CB0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31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1270-9299-432A-9780-C0077FBA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05166-DF9D-4A3A-A9C6-11E5037C8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2236C-E375-441C-A4EA-1AB720871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975DD-AA27-4B28-8DEC-B2C61E48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81932-F4C3-4ABF-A27B-9EA32A8E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89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3A1B-0AAD-454A-9BAC-F4208AC8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6035D-BD0F-45CE-9080-C32AB35C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51F21-BF16-45AD-B277-2F4EAD36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48482-B504-4DA9-A9F3-1D30D4C3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028D2-8B96-4F89-9E10-9F1F074C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48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844C-4B42-425A-81E0-80F337D2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A1701-2BDE-41E2-BC68-BCE80400A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2FD64-1845-4076-9C9E-696F4ABEC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14824-CF4A-493D-9A80-9F9498086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C812B-06E3-45CC-93A6-67E32E23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93A06-ADE3-4E49-BBDD-D1D0F059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05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1EEF-A32E-49CF-BA92-F0A083AD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A0C39-5671-45AC-B998-08E04CF5F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7B35B-B2EB-4ABB-9DD4-0DFF12304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6EC9D-0117-4D21-B559-CEAA1B155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A090D-D34F-4DE2-8CDB-E233195CC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A062F7-6F16-4F35-BD93-76A947C8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895D22-DE70-423D-B427-715F7DF8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EE5EC-CF09-4D3D-A975-2F6E587B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64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63B2-578F-4E5B-A5D0-FA883448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D68FA-9211-479C-8B19-F94740FF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F5803-98CD-4B0D-BD65-912588CC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9B512-FB70-4360-8E67-E4A1F63E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38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11333B-1DB4-4B7F-AA0A-392B0C858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633D5-D30C-4C80-A7CE-6FA524C0F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4A1F-B355-472F-9ED1-F6FDB77E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99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27C8-9A87-4752-BB2B-E43059D3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6CCF-3326-4A98-B375-0016E406E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898CD-8187-4DB7-939F-89AF8DB6B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3FF5C-EBC5-4D1D-B71E-208738025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D18D7-4B93-4A72-AA7B-8A3A3C889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DA8F0-3427-4A3F-9721-98BC9185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92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DBDD-195D-4E69-9394-9DEF0B9E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680BA-426F-400C-BDB3-2D5B1A54F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F17C7-8785-40F5-87A6-7B20C2AFB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B275D-ABE9-41C1-B1C1-0C8043C0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E5339-47C1-4412-BCFA-282EF3495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7453B-6FFE-4D56-8EC9-E5D824FE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99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4BBD2-A745-4898-B3E3-DDEA123E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3970E-4352-49AB-8AD1-FE1E63721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F20F-680B-4E84-B4D3-898CDC778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4C7FE-F764-49A8-8488-259E904EFD07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23191-0188-4001-9F23-3B67E22DF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708F0-DD74-4BD5-A9DB-DCBC5FA4F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36B2C-CD04-4EBD-895B-A039D5934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06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D20C63-C164-487F-8D87-AC0FB0C7B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0" t="28177" r="30320" b="21383"/>
          <a:stretch/>
        </p:blipFill>
        <p:spPr>
          <a:xfrm>
            <a:off x="255305" y="220248"/>
            <a:ext cx="6978770" cy="3459193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85FE5C-51DE-4057-9AA4-C6D4EAC00393}"/>
              </a:ext>
            </a:extLst>
          </p:cNvPr>
          <p:cNvSpPr txBox="1"/>
          <p:nvPr/>
        </p:nvSpPr>
        <p:spPr>
          <a:xfrm>
            <a:off x="1177047" y="3978613"/>
            <a:ext cx="25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High water mark concept</a:t>
            </a:r>
          </a:p>
        </p:txBody>
      </p:sp>
    </p:spTree>
    <p:extLst>
      <p:ext uri="{BB962C8B-B14F-4D97-AF65-F5344CB8AC3E}">
        <p14:creationId xmlns:p14="http://schemas.microsoft.com/office/powerpoint/2010/main" val="240978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4688B8-E040-4A78-BBCA-110C20E27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9" t="24783" r="27838" b="48985"/>
          <a:stretch/>
        </p:blipFill>
        <p:spPr>
          <a:xfrm>
            <a:off x="205126" y="230713"/>
            <a:ext cx="10213197" cy="2425970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8B061-0C04-442C-9FFB-BE0DBF5CE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2" t="32173" r="37349" b="32452"/>
          <a:stretch/>
        </p:blipFill>
        <p:spPr>
          <a:xfrm>
            <a:off x="205126" y="2862469"/>
            <a:ext cx="8870780" cy="3310712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6395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01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97A15-4C64-49D5-BE62-229B6DA19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8" t="21258" r="38496" b="19874"/>
          <a:stretch/>
        </p:blipFill>
        <p:spPr>
          <a:xfrm>
            <a:off x="267419" y="181155"/>
            <a:ext cx="5828582" cy="37572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57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4D565-48AB-4120-9275-7DA6D8693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" t="19148" r="26123" b="20851"/>
          <a:stretch/>
        </p:blipFill>
        <p:spPr>
          <a:xfrm>
            <a:off x="188210" y="321710"/>
            <a:ext cx="6972708" cy="3757268"/>
          </a:xfrm>
          <a:prstGeom prst="rect">
            <a:avLst/>
          </a:prstGeom>
          <a:ln w="127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13AE90-53D2-40F1-8E2B-EEAB84F9C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7" t="27246" r="55732" b="68116"/>
          <a:stretch/>
        </p:blipFill>
        <p:spPr>
          <a:xfrm>
            <a:off x="1258253" y="4157730"/>
            <a:ext cx="4373851" cy="3180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FEB8E9-C5CB-4256-841F-D221FB62C71D}"/>
              </a:ext>
            </a:extLst>
          </p:cNvPr>
          <p:cNvSpPr/>
          <p:nvPr/>
        </p:nvSpPr>
        <p:spPr>
          <a:xfrm>
            <a:off x="188210" y="155644"/>
            <a:ext cx="6972708" cy="43201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83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3370C-713C-480F-9661-EF7A9505E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8" t="33759" r="26208" b="17246"/>
          <a:stretch/>
        </p:blipFill>
        <p:spPr>
          <a:xfrm>
            <a:off x="159449" y="97275"/>
            <a:ext cx="7613374" cy="3360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7FD471-8D1A-4AAB-A078-CEBEBDB2B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" t="30354" r="28073" b="24822"/>
          <a:stretch/>
        </p:blipFill>
        <p:spPr>
          <a:xfrm>
            <a:off x="159449" y="3589502"/>
            <a:ext cx="7613374" cy="31614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056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97D2C-2C89-4C3A-AAFA-56F3B1232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4" t="37447" r="16016" b="21277"/>
          <a:stretch/>
        </p:blipFill>
        <p:spPr>
          <a:xfrm>
            <a:off x="204281" y="204281"/>
            <a:ext cx="11838562" cy="41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E17D6-E38C-4304-99D1-84A161ED3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27517" r="42523" b="23121"/>
          <a:stretch/>
        </p:blipFill>
        <p:spPr>
          <a:xfrm>
            <a:off x="155643" y="68093"/>
            <a:ext cx="5389123" cy="31309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AD3C44-0269-4663-95AD-139CF4FCE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3" t="18298" r="17967" b="20567"/>
          <a:stretch/>
        </p:blipFill>
        <p:spPr>
          <a:xfrm>
            <a:off x="155643" y="3292809"/>
            <a:ext cx="7107791" cy="34970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725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69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5</cp:revision>
  <dcterms:created xsi:type="dcterms:W3CDTF">2023-02-01T18:13:17Z</dcterms:created>
  <dcterms:modified xsi:type="dcterms:W3CDTF">2023-02-19T04:09:49Z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2023-02-01T18:13:18Z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ef2daf02-5c5a-405a-ac3d-2562d3820829</vt:lpwstr>
  </property>
  <property fmtid="{D5CDD505-2E9C-101B-9397-08002B2CF9AE}" pid="8" name="MSIP_Label_19540963-e559-4020-8a90-fe8a502c2801_ContentBits">
    <vt:lpwstr>0</vt:lpwstr>
  </property>
</Properties>
</file>